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  <p:sldId id="262" r:id="rId7"/>
    <p:sldId id="266" r:id="rId8"/>
    <p:sldId id="265" r:id="rId9"/>
    <p:sldId id="264" r:id="rId10"/>
    <p:sldId id="263" r:id="rId11"/>
    <p:sldId id="261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8246D1-C53D-4A60-B5C9-544087BDC2CE}" v="1" dt="2024-04-22T08:19:52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 Cook // St Peters // Staff" userId="1bd1b459-58ce-494c-84af-2e59e6f1d2a4" providerId="ADAL" clId="{1F3F7CB8-3E71-428D-83C5-C6CB6E9C427E}"/>
    <pc:docChg chg="undo custSel delSld modSld">
      <pc:chgData name="K Cook // St Peters // Staff" userId="1bd1b459-58ce-494c-84af-2e59e6f1d2a4" providerId="ADAL" clId="{1F3F7CB8-3E71-428D-83C5-C6CB6E9C427E}" dt="2024-02-07T08:26:44.124" v="11" actId="164"/>
      <pc:docMkLst>
        <pc:docMk/>
      </pc:docMkLst>
      <pc:sldChg chg="del">
        <pc:chgData name="K Cook // St Peters // Staff" userId="1bd1b459-58ce-494c-84af-2e59e6f1d2a4" providerId="ADAL" clId="{1F3F7CB8-3E71-428D-83C5-C6CB6E9C427E}" dt="2024-01-26T08:34:10.732" v="0" actId="2696"/>
        <pc:sldMkLst>
          <pc:docMk/>
          <pc:sldMk cId="2787587892" sldId="257"/>
        </pc:sldMkLst>
      </pc:sldChg>
      <pc:sldChg chg="addSp modSp">
        <pc:chgData name="K Cook // St Peters // Staff" userId="1bd1b459-58ce-494c-84af-2e59e6f1d2a4" providerId="ADAL" clId="{1F3F7CB8-3E71-428D-83C5-C6CB6E9C427E}" dt="2024-02-07T08:25:19.675" v="1" actId="164"/>
        <pc:sldMkLst>
          <pc:docMk/>
          <pc:sldMk cId="3180863859" sldId="259"/>
        </pc:sldMkLst>
        <pc:spChg chg="mod">
          <ac:chgData name="K Cook // St Peters // Staff" userId="1bd1b459-58ce-494c-84af-2e59e6f1d2a4" providerId="ADAL" clId="{1F3F7CB8-3E71-428D-83C5-C6CB6E9C427E}" dt="2024-02-07T08:25:19.675" v="1" actId="164"/>
          <ac:spMkLst>
            <pc:docMk/>
            <pc:sldMk cId="3180863859" sldId="259"/>
            <ac:spMk id="3" creationId="{784A5A25-261D-8F5F-B050-509CAE2CEACE}"/>
          </ac:spMkLst>
        </pc:spChg>
        <pc:grpChg chg="add mod">
          <ac:chgData name="K Cook // St Peters // Staff" userId="1bd1b459-58ce-494c-84af-2e59e6f1d2a4" providerId="ADAL" clId="{1F3F7CB8-3E71-428D-83C5-C6CB6E9C427E}" dt="2024-02-07T08:25:19.675" v="1" actId="164"/>
          <ac:grpSpMkLst>
            <pc:docMk/>
            <pc:sldMk cId="3180863859" sldId="259"/>
            <ac:grpSpMk id="4" creationId="{93B9202E-8B4A-5033-2CC2-52DACC4E3950}"/>
          </ac:grpSpMkLst>
        </pc:grpChg>
        <pc:picChg chg="mod">
          <ac:chgData name="K Cook // St Peters // Staff" userId="1bd1b459-58ce-494c-84af-2e59e6f1d2a4" providerId="ADAL" clId="{1F3F7CB8-3E71-428D-83C5-C6CB6E9C427E}" dt="2024-02-07T08:25:19.675" v="1" actId="164"/>
          <ac:picMkLst>
            <pc:docMk/>
            <pc:sldMk cId="3180863859" sldId="259"/>
            <ac:picMk id="2" creationId="{B77FBF51-6311-0B54-DD4F-C03FB64F818F}"/>
          </ac:picMkLst>
        </pc:picChg>
      </pc:sldChg>
      <pc:sldChg chg="addSp modSp">
        <pc:chgData name="K Cook // St Peters // Staff" userId="1bd1b459-58ce-494c-84af-2e59e6f1d2a4" providerId="ADAL" clId="{1F3F7CB8-3E71-428D-83C5-C6CB6E9C427E}" dt="2024-02-07T08:25:25.547" v="2" actId="164"/>
        <pc:sldMkLst>
          <pc:docMk/>
          <pc:sldMk cId="3833262111" sldId="260"/>
        </pc:sldMkLst>
        <pc:spChg chg="mod">
          <ac:chgData name="K Cook // St Peters // Staff" userId="1bd1b459-58ce-494c-84af-2e59e6f1d2a4" providerId="ADAL" clId="{1F3F7CB8-3E71-428D-83C5-C6CB6E9C427E}" dt="2024-02-07T08:25:25.547" v="2" actId="164"/>
          <ac:spMkLst>
            <pc:docMk/>
            <pc:sldMk cId="3833262111" sldId="260"/>
            <ac:spMk id="3" creationId="{784A5A25-261D-8F5F-B050-509CAE2CEACE}"/>
          </ac:spMkLst>
        </pc:spChg>
        <pc:grpChg chg="add mod">
          <ac:chgData name="K Cook // St Peters // Staff" userId="1bd1b459-58ce-494c-84af-2e59e6f1d2a4" providerId="ADAL" clId="{1F3F7CB8-3E71-428D-83C5-C6CB6E9C427E}" dt="2024-02-07T08:25:25.547" v="2" actId="164"/>
          <ac:grpSpMkLst>
            <pc:docMk/>
            <pc:sldMk cId="3833262111" sldId="260"/>
            <ac:grpSpMk id="4" creationId="{D18DA1C4-B2DD-67CB-4EBF-10E06C2165AA}"/>
          </ac:grpSpMkLst>
        </pc:grpChg>
        <pc:picChg chg="mod">
          <ac:chgData name="K Cook // St Peters // Staff" userId="1bd1b459-58ce-494c-84af-2e59e6f1d2a4" providerId="ADAL" clId="{1F3F7CB8-3E71-428D-83C5-C6CB6E9C427E}" dt="2024-02-07T08:25:25.547" v="2" actId="164"/>
          <ac:picMkLst>
            <pc:docMk/>
            <pc:sldMk cId="3833262111" sldId="260"/>
            <ac:picMk id="2" creationId="{B77FBF51-6311-0B54-DD4F-C03FB64F818F}"/>
          </ac:picMkLst>
        </pc:picChg>
      </pc:sldChg>
      <pc:sldChg chg="addSp delSp modSp mod">
        <pc:chgData name="K Cook // St Peters // Staff" userId="1bd1b459-58ce-494c-84af-2e59e6f1d2a4" providerId="ADAL" clId="{1F3F7CB8-3E71-428D-83C5-C6CB6E9C427E}" dt="2024-02-07T08:26:44.124" v="11" actId="164"/>
        <pc:sldMkLst>
          <pc:docMk/>
          <pc:sldMk cId="3751547941" sldId="261"/>
        </pc:sldMkLst>
        <pc:spChg chg="mod topLvl">
          <ac:chgData name="K Cook // St Peters // Staff" userId="1bd1b459-58ce-494c-84af-2e59e6f1d2a4" providerId="ADAL" clId="{1F3F7CB8-3E71-428D-83C5-C6CB6E9C427E}" dt="2024-02-07T08:26:44.124" v="11" actId="164"/>
          <ac:spMkLst>
            <pc:docMk/>
            <pc:sldMk cId="3751547941" sldId="261"/>
            <ac:spMk id="3" creationId="{784A5A25-261D-8F5F-B050-509CAE2CEACE}"/>
          </ac:spMkLst>
        </pc:spChg>
        <pc:grpChg chg="del">
          <ac:chgData name="K Cook // St Peters // Staff" userId="1bd1b459-58ce-494c-84af-2e59e6f1d2a4" providerId="ADAL" clId="{1F3F7CB8-3E71-428D-83C5-C6CB6E9C427E}" dt="2024-02-07T08:26:34.635" v="8" actId="165"/>
          <ac:grpSpMkLst>
            <pc:docMk/>
            <pc:sldMk cId="3751547941" sldId="261"/>
            <ac:grpSpMk id="4" creationId="{12870856-A2EE-E408-FE7C-0E8A72B46CDF}"/>
          </ac:grpSpMkLst>
        </pc:grpChg>
        <pc:grpChg chg="add mod">
          <ac:chgData name="K Cook // St Peters // Staff" userId="1bd1b459-58ce-494c-84af-2e59e6f1d2a4" providerId="ADAL" clId="{1F3F7CB8-3E71-428D-83C5-C6CB6E9C427E}" dt="2024-02-07T08:26:44.124" v="11" actId="164"/>
          <ac:grpSpMkLst>
            <pc:docMk/>
            <pc:sldMk cId="3751547941" sldId="261"/>
            <ac:grpSpMk id="5" creationId="{C8FE044F-A46D-D98F-9736-9C924C8B0459}"/>
          </ac:grpSpMkLst>
        </pc:grpChg>
        <pc:picChg chg="mod topLvl">
          <ac:chgData name="K Cook // St Peters // Staff" userId="1bd1b459-58ce-494c-84af-2e59e6f1d2a4" providerId="ADAL" clId="{1F3F7CB8-3E71-428D-83C5-C6CB6E9C427E}" dt="2024-02-07T08:26:44.124" v="11" actId="164"/>
          <ac:picMkLst>
            <pc:docMk/>
            <pc:sldMk cId="3751547941" sldId="261"/>
            <ac:picMk id="2" creationId="{B77FBF51-6311-0B54-DD4F-C03FB64F818F}"/>
          </ac:picMkLst>
        </pc:picChg>
      </pc:sldChg>
      <pc:sldChg chg="addSp modSp">
        <pc:chgData name="K Cook // St Peters // Staff" userId="1bd1b459-58ce-494c-84af-2e59e6f1d2a4" providerId="ADAL" clId="{1F3F7CB8-3E71-428D-83C5-C6CB6E9C427E}" dt="2024-02-07T08:25:31.225" v="3" actId="164"/>
        <pc:sldMkLst>
          <pc:docMk/>
          <pc:sldMk cId="1009234216" sldId="262"/>
        </pc:sldMkLst>
        <pc:spChg chg="mod">
          <ac:chgData name="K Cook // St Peters // Staff" userId="1bd1b459-58ce-494c-84af-2e59e6f1d2a4" providerId="ADAL" clId="{1F3F7CB8-3E71-428D-83C5-C6CB6E9C427E}" dt="2024-02-07T08:25:31.225" v="3" actId="164"/>
          <ac:spMkLst>
            <pc:docMk/>
            <pc:sldMk cId="1009234216" sldId="262"/>
            <ac:spMk id="3" creationId="{784A5A25-261D-8F5F-B050-509CAE2CEACE}"/>
          </ac:spMkLst>
        </pc:spChg>
        <pc:grpChg chg="add mod">
          <ac:chgData name="K Cook // St Peters // Staff" userId="1bd1b459-58ce-494c-84af-2e59e6f1d2a4" providerId="ADAL" clId="{1F3F7CB8-3E71-428D-83C5-C6CB6E9C427E}" dt="2024-02-07T08:25:31.225" v="3" actId="164"/>
          <ac:grpSpMkLst>
            <pc:docMk/>
            <pc:sldMk cId="1009234216" sldId="262"/>
            <ac:grpSpMk id="4" creationId="{8B674571-D737-3AB1-0017-95100D6FF192}"/>
          </ac:grpSpMkLst>
        </pc:grpChg>
        <pc:picChg chg="mod">
          <ac:chgData name="K Cook // St Peters // Staff" userId="1bd1b459-58ce-494c-84af-2e59e6f1d2a4" providerId="ADAL" clId="{1F3F7CB8-3E71-428D-83C5-C6CB6E9C427E}" dt="2024-02-07T08:25:31.225" v="3" actId="164"/>
          <ac:picMkLst>
            <pc:docMk/>
            <pc:sldMk cId="1009234216" sldId="262"/>
            <ac:picMk id="2" creationId="{B77FBF51-6311-0B54-DD4F-C03FB64F818F}"/>
          </ac:picMkLst>
        </pc:picChg>
      </pc:sldChg>
      <pc:sldChg chg="addSp modSp">
        <pc:chgData name="K Cook // St Peters // Staff" userId="1bd1b459-58ce-494c-84af-2e59e6f1d2a4" providerId="ADAL" clId="{1F3F7CB8-3E71-428D-83C5-C6CB6E9C427E}" dt="2024-02-07T08:26:10.344" v="7" actId="164"/>
        <pc:sldMkLst>
          <pc:docMk/>
          <pc:sldMk cId="1121110484" sldId="263"/>
        </pc:sldMkLst>
        <pc:spChg chg="mod">
          <ac:chgData name="K Cook // St Peters // Staff" userId="1bd1b459-58ce-494c-84af-2e59e6f1d2a4" providerId="ADAL" clId="{1F3F7CB8-3E71-428D-83C5-C6CB6E9C427E}" dt="2024-02-07T08:26:10.344" v="7" actId="164"/>
          <ac:spMkLst>
            <pc:docMk/>
            <pc:sldMk cId="1121110484" sldId="263"/>
            <ac:spMk id="3" creationId="{784A5A25-261D-8F5F-B050-509CAE2CEACE}"/>
          </ac:spMkLst>
        </pc:spChg>
        <pc:grpChg chg="add mod">
          <ac:chgData name="K Cook // St Peters // Staff" userId="1bd1b459-58ce-494c-84af-2e59e6f1d2a4" providerId="ADAL" clId="{1F3F7CB8-3E71-428D-83C5-C6CB6E9C427E}" dt="2024-02-07T08:26:10.344" v="7" actId="164"/>
          <ac:grpSpMkLst>
            <pc:docMk/>
            <pc:sldMk cId="1121110484" sldId="263"/>
            <ac:grpSpMk id="4" creationId="{5A6C590A-68D4-F5D5-4E3C-19194EDE98E3}"/>
          </ac:grpSpMkLst>
        </pc:grpChg>
        <pc:picChg chg="mod">
          <ac:chgData name="K Cook // St Peters // Staff" userId="1bd1b459-58ce-494c-84af-2e59e6f1d2a4" providerId="ADAL" clId="{1F3F7CB8-3E71-428D-83C5-C6CB6E9C427E}" dt="2024-02-07T08:26:10.344" v="7" actId="164"/>
          <ac:picMkLst>
            <pc:docMk/>
            <pc:sldMk cId="1121110484" sldId="263"/>
            <ac:picMk id="2" creationId="{B77FBF51-6311-0B54-DD4F-C03FB64F818F}"/>
          </ac:picMkLst>
        </pc:picChg>
      </pc:sldChg>
      <pc:sldChg chg="addSp modSp">
        <pc:chgData name="K Cook // St Peters // Staff" userId="1bd1b459-58ce-494c-84af-2e59e6f1d2a4" providerId="ADAL" clId="{1F3F7CB8-3E71-428D-83C5-C6CB6E9C427E}" dt="2024-02-07T08:26:05.277" v="6" actId="164"/>
        <pc:sldMkLst>
          <pc:docMk/>
          <pc:sldMk cId="1954807857" sldId="264"/>
        </pc:sldMkLst>
        <pc:spChg chg="mod">
          <ac:chgData name="K Cook // St Peters // Staff" userId="1bd1b459-58ce-494c-84af-2e59e6f1d2a4" providerId="ADAL" clId="{1F3F7CB8-3E71-428D-83C5-C6CB6E9C427E}" dt="2024-02-07T08:26:05.277" v="6" actId="164"/>
          <ac:spMkLst>
            <pc:docMk/>
            <pc:sldMk cId="1954807857" sldId="264"/>
            <ac:spMk id="3" creationId="{784A5A25-261D-8F5F-B050-509CAE2CEACE}"/>
          </ac:spMkLst>
        </pc:spChg>
        <pc:grpChg chg="add mod">
          <ac:chgData name="K Cook // St Peters // Staff" userId="1bd1b459-58ce-494c-84af-2e59e6f1d2a4" providerId="ADAL" clId="{1F3F7CB8-3E71-428D-83C5-C6CB6E9C427E}" dt="2024-02-07T08:26:05.277" v="6" actId="164"/>
          <ac:grpSpMkLst>
            <pc:docMk/>
            <pc:sldMk cId="1954807857" sldId="264"/>
            <ac:grpSpMk id="4" creationId="{110EFCDE-8425-1315-6C06-5F70651C5373}"/>
          </ac:grpSpMkLst>
        </pc:grpChg>
        <pc:picChg chg="mod">
          <ac:chgData name="K Cook // St Peters // Staff" userId="1bd1b459-58ce-494c-84af-2e59e6f1d2a4" providerId="ADAL" clId="{1F3F7CB8-3E71-428D-83C5-C6CB6E9C427E}" dt="2024-02-07T08:26:05.277" v="6" actId="164"/>
          <ac:picMkLst>
            <pc:docMk/>
            <pc:sldMk cId="1954807857" sldId="264"/>
            <ac:picMk id="2" creationId="{B77FBF51-6311-0B54-DD4F-C03FB64F818F}"/>
          </ac:picMkLst>
        </pc:picChg>
      </pc:sldChg>
      <pc:sldChg chg="addSp modSp">
        <pc:chgData name="K Cook // St Peters // Staff" userId="1bd1b459-58ce-494c-84af-2e59e6f1d2a4" providerId="ADAL" clId="{1F3F7CB8-3E71-428D-83C5-C6CB6E9C427E}" dt="2024-02-07T08:26:00.458" v="5" actId="164"/>
        <pc:sldMkLst>
          <pc:docMk/>
          <pc:sldMk cId="562695855" sldId="265"/>
        </pc:sldMkLst>
        <pc:spChg chg="mod">
          <ac:chgData name="K Cook // St Peters // Staff" userId="1bd1b459-58ce-494c-84af-2e59e6f1d2a4" providerId="ADAL" clId="{1F3F7CB8-3E71-428D-83C5-C6CB6E9C427E}" dt="2024-02-07T08:26:00.458" v="5" actId="164"/>
          <ac:spMkLst>
            <pc:docMk/>
            <pc:sldMk cId="562695855" sldId="265"/>
            <ac:spMk id="3" creationId="{784A5A25-261D-8F5F-B050-509CAE2CEACE}"/>
          </ac:spMkLst>
        </pc:spChg>
        <pc:grpChg chg="add mod">
          <ac:chgData name="K Cook // St Peters // Staff" userId="1bd1b459-58ce-494c-84af-2e59e6f1d2a4" providerId="ADAL" clId="{1F3F7CB8-3E71-428D-83C5-C6CB6E9C427E}" dt="2024-02-07T08:26:00.458" v="5" actId="164"/>
          <ac:grpSpMkLst>
            <pc:docMk/>
            <pc:sldMk cId="562695855" sldId="265"/>
            <ac:grpSpMk id="4" creationId="{70404FD8-91ED-410C-912B-98EF0F679EB0}"/>
          </ac:grpSpMkLst>
        </pc:grpChg>
        <pc:picChg chg="mod">
          <ac:chgData name="K Cook // St Peters // Staff" userId="1bd1b459-58ce-494c-84af-2e59e6f1d2a4" providerId="ADAL" clId="{1F3F7CB8-3E71-428D-83C5-C6CB6E9C427E}" dt="2024-02-07T08:26:00.458" v="5" actId="164"/>
          <ac:picMkLst>
            <pc:docMk/>
            <pc:sldMk cId="562695855" sldId="265"/>
            <ac:picMk id="2" creationId="{B77FBF51-6311-0B54-DD4F-C03FB64F818F}"/>
          </ac:picMkLst>
        </pc:picChg>
      </pc:sldChg>
      <pc:sldChg chg="addSp modSp">
        <pc:chgData name="K Cook // St Peters // Staff" userId="1bd1b459-58ce-494c-84af-2e59e6f1d2a4" providerId="ADAL" clId="{1F3F7CB8-3E71-428D-83C5-C6CB6E9C427E}" dt="2024-02-07T08:25:45.966" v="4" actId="164"/>
        <pc:sldMkLst>
          <pc:docMk/>
          <pc:sldMk cId="92408516" sldId="266"/>
        </pc:sldMkLst>
        <pc:spChg chg="mod">
          <ac:chgData name="K Cook // St Peters // Staff" userId="1bd1b459-58ce-494c-84af-2e59e6f1d2a4" providerId="ADAL" clId="{1F3F7CB8-3E71-428D-83C5-C6CB6E9C427E}" dt="2024-02-07T08:25:45.966" v="4" actId="164"/>
          <ac:spMkLst>
            <pc:docMk/>
            <pc:sldMk cId="92408516" sldId="266"/>
            <ac:spMk id="3" creationId="{784A5A25-261D-8F5F-B050-509CAE2CEACE}"/>
          </ac:spMkLst>
        </pc:spChg>
        <pc:grpChg chg="add mod">
          <ac:chgData name="K Cook // St Peters // Staff" userId="1bd1b459-58ce-494c-84af-2e59e6f1d2a4" providerId="ADAL" clId="{1F3F7CB8-3E71-428D-83C5-C6CB6E9C427E}" dt="2024-02-07T08:25:45.966" v="4" actId="164"/>
          <ac:grpSpMkLst>
            <pc:docMk/>
            <pc:sldMk cId="92408516" sldId="266"/>
            <ac:grpSpMk id="4" creationId="{38DFCDB8-FBFF-4DAB-ED9E-F28CC400402F}"/>
          </ac:grpSpMkLst>
        </pc:grpChg>
        <pc:picChg chg="mod">
          <ac:chgData name="K Cook // St Peters // Staff" userId="1bd1b459-58ce-494c-84af-2e59e6f1d2a4" providerId="ADAL" clId="{1F3F7CB8-3E71-428D-83C5-C6CB6E9C427E}" dt="2024-02-07T08:25:45.966" v="4" actId="164"/>
          <ac:picMkLst>
            <pc:docMk/>
            <pc:sldMk cId="92408516" sldId="266"/>
            <ac:picMk id="2" creationId="{B77FBF51-6311-0B54-DD4F-C03FB64F818F}"/>
          </ac:picMkLst>
        </pc:picChg>
      </pc:sldChg>
    </pc:docChg>
  </pc:docChgLst>
  <pc:docChgLst>
    <pc:chgData name="K Cook // St Peters // Staff" userId="1bd1b459-58ce-494c-84af-2e59e6f1d2a4" providerId="ADAL" clId="{5B8246D1-C53D-4A60-B5C9-544087BDC2CE}"/>
    <pc:docChg chg="modSld">
      <pc:chgData name="K Cook // St Peters // Staff" userId="1bd1b459-58ce-494c-84af-2e59e6f1d2a4" providerId="ADAL" clId="{5B8246D1-C53D-4A60-B5C9-544087BDC2CE}" dt="2024-04-22T08:19:52.410" v="0"/>
      <pc:docMkLst>
        <pc:docMk/>
      </pc:docMkLst>
      <pc:sldChg chg="addSp modSp">
        <pc:chgData name="K Cook // St Peters // Staff" userId="1bd1b459-58ce-494c-84af-2e59e6f1d2a4" providerId="ADAL" clId="{5B8246D1-C53D-4A60-B5C9-544087BDC2CE}" dt="2024-04-22T08:19:52.410" v="0"/>
        <pc:sldMkLst>
          <pc:docMk/>
          <pc:sldMk cId="562695855" sldId="265"/>
        </pc:sldMkLst>
        <pc:spChg chg="add mod">
          <ac:chgData name="K Cook // St Peters // Staff" userId="1bd1b459-58ce-494c-84af-2e59e6f1d2a4" providerId="ADAL" clId="{5B8246D1-C53D-4A60-B5C9-544087BDC2CE}" dt="2024-04-22T08:19:52.410" v="0"/>
          <ac:spMkLst>
            <pc:docMk/>
            <pc:sldMk cId="562695855" sldId="265"/>
            <ac:spMk id="5" creationId="{4D79797C-DE2A-BABB-1705-607CD48FF0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934D5-B912-7599-F933-29DC9E264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AC410C-ACE4-4BDC-2D83-D55DC9259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A6E28-45CE-40EB-CFAA-D11868159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81C0-6711-4239-85DB-D48B6BB7524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4EE21-D083-1182-069B-540E3F69B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2CF6B-F60E-6131-3E71-3365DA849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05E1-CF1D-456A-8E8F-EC12E67CF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93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D856-D4EC-1661-DF43-8138E0D29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8E372-1FAA-08C0-4655-1A77FFB43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5CD8C-813F-D4E7-D86F-539EB9D85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81C0-6711-4239-85DB-D48B6BB7524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8F8A2-6DCE-0F65-733F-4643CE6B9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8A077-4FB3-4E07-780A-4CE9038BF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05E1-CF1D-456A-8E8F-EC12E67CF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55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3D167B-2C80-B766-6A39-EB4D8B5BF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ECC12-B5C0-85A8-9D98-3E81D92CF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35C31-EA1B-10E8-141D-99CDBAB74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81C0-6711-4239-85DB-D48B6BB7524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15681-9D16-D780-D8BB-A6831582C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D4FCA-B300-2515-AB42-6B3EB3C8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05E1-CF1D-456A-8E8F-EC12E67CF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52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C54DD-2B72-7BC9-60AE-2299ED7E3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3436D-C10C-AFAA-21A4-C83841AC8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12367-6271-A6A9-C6DB-38B911328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81C0-6711-4239-85DB-D48B6BB7524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07970-CE49-B1FD-D94B-BC91892DA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7E191-3AEE-52AB-1669-4204F830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05E1-CF1D-456A-8E8F-EC12E67CF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58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C097-C36E-E999-750B-4BDAAF63B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7D9C5-2EE6-192A-D93A-0404B67F2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2A138-9C75-298D-F631-AC80D3B0A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81C0-6711-4239-85DB-D48B6BB7524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69D79-6AE7-06F1-E2B4-1E49DC43F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C9CA3-5F2D-B2F5-9FA3-617F2C2FE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05E1-CF1D-456A-8E8F-EC12E67CF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73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B670D-07EA-E5FB-4A06-A7DDC0A0C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A83D3-9EA1-0F1F-6620-A89EE7E6D1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5790A-5975-A4C2-84DB-AA6AC807B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A91F0-48E1-3DAE-550B-9649BD8C3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81C0-6711-4239-85DB-D48B6BB7524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EBDDF-0729-8057-53E5-160010EE6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19E28-C653-BD5D-FF27-9F47A5022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05E1-CF1D-456A-8E8F-EC12E67CF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1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821CE-B138-A49C-12E4-E9F9D7AF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72D10-1BA2-6B7A-2B34-08A61437A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2D4182-5612-1CD4-9C7D-BD3491477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7991C8-A550-72A6-BF82-D4DEC4979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AFBC3E-ED54-F583-D8E7-B2CC9BF2E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B2AA58-B1B1-3B55-8F83-41EAFFCD8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81C0-6711-4239-85DB-D48B6BB7524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1448FA-C06C-BA4D-DFC0-1C7E43CA3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AA01BA-D5BE-A7CC-118B-0470210F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05E1-CF1D-456A-8E8F-EC12E67CF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ED6FC-5158-8A78-FACB-A1D5D270C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D84B4C-2B31-FAC0-77A4-4941C37EB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81C0-6711-4239-85DB-D48B6BB7524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6B9124-BAE6-3D6D-08E6-439BE76DA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39CF07-F4A4-8E71-E112-5E6F2FB56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05E1-CF1D-456A-8E8F-EC12E67CF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02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987E66-F8EE-E927-B853-4462E7F58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81C0-6711-4239-85DB-D48B6BB7524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76682C-ADC8-74B1-00E2-9838C2441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BDEAD-3F93-2DE1-F6E2-BB6ED0BB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05E1-CF1D-456A-8E8F-EC12E67CF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79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C08CE-3203-41C6-0E21-713E2E158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D7F0A-942F-1643-A789-22C3F9D4E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5C01A-DD5E-AAA4-E45D-DC0AE1A25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6E794-8C3C-2B20-66C8-B0F741706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81C0-6711-4239-85DB-D48B6BB7524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20F8B5-B1A5-BBE8-322F-1C2E5472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7D2CD-7359-054F-FE1F-AD8D62D09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05E1-CF1D-456A-8E8F-EC12E67CF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71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9474-297A-421E-A324-43EC5CCA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FF07EC-9F93-7947-7A22-9BB68CDCFE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82849E-F269-7548-6183-EA70531AB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C7586-1740-36A7-9416-D74DBA5A9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81C0-6711-4239-85DB-D48B6BB7524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73279-6671-F46D-7059-441C20794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AF5FE-3FC3-4A3E-83D8-D3C231814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05E1-CF1D-456A-8E8F-EC12E67CF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35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3E36DD-5D13-2203-5FF0-8A4B44E98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378BF-A93B-3EC7-5ED0-D765780EF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75E2E-0953-73B7-1866-714F7969BC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AA81C0-6711-4239-85DB-D48B6BB7524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43505-3BA5-395A-72D2-340C9325E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D9E9F-71BC-02DE-A498-ACA28A40E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0205E1-CF1D-456A-8E8F-EC12E67CF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4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3B9202E-8B4A-5033-2CC2-52DACC4E3950}"/>
              </a:ext>
            </a:extLst>
          </p:cNvPr>
          <p:cNvGrpSpPr/>
          <p:nvPr/>
        </p:nvGrpSpPr>
        <p:grpSpPr>
          <a:xfrm>
            <a:off x="764458" y="280058"/>
            <a:ext cx="11044084" cy="6297884"/>
            <a:chOff x="764458" y="280058"/>
            <a:chExt cx="11044084" cy="6297884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B77FBF51-6311-0B54-DD4F-C03FB64F8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4458" y="280058"/>
              <a:ext cx="10663084" cy="6297884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84A5A25-261D-8F5F-B050-509CAE2CEACE}"/>
                </a:ext>
              </a:extLst>
            </p:cNvPr>
            <p:cNvSpPr txBox="1"/>
            <p:nvPr/>
          </p:nvSpPr>
          <p:spPr>
            <a:xfrm>
              <a:off x="1145458" y="2382559"/>
              <a:ext cx="10663084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500" dirty="0">
                  <a:ln w="31750">
                    <a:solidFill>
                      <a:schemeClr val="bg1"/>
                    </a:solidFill>
                  </a:ln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Thankfulness</a:t>
              </a:r>
              <a:endParaRPr lang="en-GB" sz="12500" dirty="0">
                <a:ln w="31750">
                  <a:solidFill>
                    <a:schemeClr val="bg1"/>
                  </a:solidFill>
                </a:ln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086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18DA1C4-B2DD-67CB-4EBF-10E06C2165AA}"/>
              </a:ext>
            </a:extLst>
          </p:cNvPr>
          <p:cNvGrpSpPr/>
          <p:nvPr/>
        </p:nvGrpSpPr>
        <p:grpSpPr>
          <a:xfrm>
            <a:off x="764458" y="280058"/>
            <a:ext cx="10663084" cy="6297884"/>
            <a:chOff x="764458" y="280058"/>
            <a:chExt cx="10663084" cy="6297884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B77FBF51-6311-0B54-DD4F-C03FB64F8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4458" y="280058"/>
              <a:ext cx="10663084" cy="6297884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84A5A25-261D-8F5F-B050-509CAE2CEACE}"/>
                </a:ext>
              </a:extLst>
            </p:cNvPr>
            <p:cNvSpPr txBox="1"/>
            <p:nvPr/>
          </p:nvSpPr>
          <p:spPr>
            <a:xfrm>
              <a:off x="2258961" y="2382559"/>
              <a:ext cx="8175523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500" dirty="0">
                  <a:ln w="31750">
                    <a:solidFill>
                      <a:schemeClr val="bg1"/>
                    </a:solidFill>
                  </a:ln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Friendship</a:t>
              </a:r>
              <a:endParaRPr lang="en-GB" sz="12500" dirty="0">
                <a:ln w="31750">
                  <a:solidFill>
                    <a:schemeClr val="bg1"/>
                  </a:solidFill>
                </a:ln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3262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B674571-D737-3AB1-0017-95100D6FF192}"/>
              </a:ext>
            </a:extLst>
          </p:cNvPr>
          <p:cNvGrpSpPr/>
          <p:nvPr/>
        </p:nvGrpSpPr>
        <p:grpSpPr>
          <a:xfrm>
            <a:off x="764458" y="280058"/>
            <a:ext cx="10663084" cy="6297884"/>
            <a:chOff x="764458" y="280058"/>
            <a:chExt cx="10663084" cy="6297884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B77FBF51-6311-0B54-DD4F-C03FB64F8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4458" y="280058"/>
              <a:ext cx="10663084" cy="6297884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84A5A25-261D-8F5F-B050-509CAE2CEACE}"/>
                </a:ext>
              </a:extLst>
            </p:cNvPr>
            <p:cNvSpPr txBox="1"/>
            <p:nvPr/>
          </p:nvSpPr>
          <p:spPr>
            <a:xfrm>
              <a:off x="3350342" y="2382559"/>
              <a:ext cx="5491316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500" dirty="0">
                  <a:ln w="31750">
                    <a:solidFill>
                      <a:schemeClr val="bg1"/>
                    </a:solidFill>
                  </a:ln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Justice</a:t>
              </a:r>
              <a:endParaRPr lang="en-GB" sz="12500" dirty="0">
                <a:ln w="31750">
                  <a:solidFill>
                    <a:schemeClr val="bg1"/>
                  </a:solidFill>
                </a:ln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923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8DFCDB8-FBFF-4DAB-ED9E-F28CC400402F}"/>
              </a:ext>
            </a:extLst>
          </p:cNvPr>
          <p:cNvGrpSpPr/>
          <p:nvPr/>
        </p:nvGrpSpPr>
        <p:grpSpPr>
          <a:xfrm>
            <a:off x="764458" y="280058"/>
            <a:ext cx="10663084" cy="6297884"/>
            <a:chOff x="764458" y="280058"/>
            <a:chExt cx="10663084" cy="6297884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B77FBF51-6311-0B54-DD4F-C03FB64F8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4458" y="280058"/>
              <a:ext cx="10663084" cy="6297884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84A5A25-261D-8F5F-B050-509CAE2CEACE}"/>
                </a:ext>
              </a:extLst>
            </p:cNvPr>
            <p:cNvSpPr txBox="1"/>
            <p:nvPr/>
          </p:nvSpPr>
          <p:spPr>
            <a:xfrm>
              <a:off x="1747684" y="2382559"/>
              <a:ext cx="9679858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500" dirty="0">
                  <a:ln w="31750">
                    <a:solidFill>
                      <a:schemeClr val="bg1"/>
                    </a:solidFill>
                  </a:ln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Forgiveness</a:t>
              </a:r>
              <a:endParaRPr lang="en-GB" sz="12500" dirty="0">
                <a:ln w="31750">
                  <a:solidFill>
                    <a:schemeClr val="bg1"/>
                  </a:solidFill>
                </a:ln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408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0404FD8-91ED-410C-912B-98EF0F679EB0}"/>
              </a:ext>
            </a:extLst>
          </p:cNvPr>
          <p:cNvGrpSpPr/>
          <p:nvPr/>
        </p:nvGrpSpPr>
        <p:grpSpPr>
          <a:xfrm>
            <a:off x="764458" y="280058"/>
            <a:ext cx="10663084" cy="6297884"/>
            <a:chOff x="764458" y="280058"/>
            <a:chExt cx="10663084" cy="6297884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B77FBF51-6311-0B54-DD4F-C03FB64F8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4458" y="280058"/>
              <a:ext cx="10663084" cy="6297884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84A5A25-261D-8F5F-B050-509CAE2CEACE}"/>
                </a:ext>
              </a:extLst>
            </p:cNvPr>
            <p:cNvSpPr txBox="1"/>
            <p:nvPr/>
          </p:nvSpPr>
          <p:spPr>
            <a:xfrm>
              <a:off x="3822290" y="2382559"/>
              <a:ext cx="4547419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500" dirty="0">
                  <a:ln w="31750">
                    <a:solidFill>
                      <a:schemeClr val="bg1"/>
                    </a:solidFill>
                  </a:ln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Trust</a:t>
              </a:r>
              <a:endParaRPr lang="en-GB" sz="12500" dirty="0">
                <a:ln w="31750">
                  <a:solidFill>
                    <a:schemeClr val="bg1"/>
                  </a:solidFill>
                </a:ln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D79797C-DE2A-BABB-1705-607CD48FF0BF}"/>
              </a:ext>
            </a:extLst>
          </p:cNvPr>
          <p:cNvSpPr txBox="1"/>
          <p:nvPr/>
        </p:nvSpPr>
        <p:spPr>
          <a:xfrm>
            <a:off x="3066431" y="6643206"/>
            <a:ext cx="167035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n w="12700">
                  <a:solidFill>
                    <a:schemeClr val="bg1"/>
                  </a:solidFill>
                </a:ln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Thankfulness</a:t>
            </a:r>
            <a:endParaRPr lang="en-GB" sz="1600" dirty="0">
              <a:ln w="12700">
                <a:solidFill>
                  <a:schemeClr val="bg1"/>
                </a:solidFill>
              </a:ln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695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10EFCDE-8425-1315-6C06-5F70651C5373}"/>
              </a:ext>
            </a:extLst>
          </p:cNvPr>
          <p:cNvGrpSpPr/>
          <p:nvPr/>
        </p:nvGrpSpPr>
        <p:grpSpPr>
          <a:xfrm>
            <a:off x="764458" y="280058"/>
            <a:ext cx="10663084" cy="6297884"/>
            <a:chOff x="764458" y="280058"/>
            <a:chExt cx="10663084" cy="6297884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B77FBF51-6311-0B54-DD4F-C03FB64F8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4458" y="280058"/>
              <a:ext cx="10663084" cy="6297884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84A5A25-261D-8F5F-B050-509CAE2CEACE}"/>
                </a:ext>
              </a:extLst>
            </p:cNvPr>
            <p:cNvSpPr txBox="1"/>
            <p:nvPr/>
          </p:nvSpPr>
          <p:spPr>
            <a:xfrm>
              <a:off x="3844413" y="2382559"/>
              <a:ext cx="4503174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500" dirty="0">
                  <a:ln w="31750">
                    <a:solidFill>
                      <a:schemeClr val="bg1"/>
                    </a:solidFill>
                  </a:ln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Hope</a:t>
              </a:r>
              <a:endParaRPr lang="en-GB" sz="12500" dirty="0">
                <a:ln w="31750">
                  <a:solidFill>
                    <a:schemeClr val="bg1"/>
                  </a:solidFill>
                </a:ln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480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A6C590A-68D4-F5D5-4E3C-19194EDE98E3}"/>
              </a:ext>
            </a:extLst>
          </p:cNvPr>
          <p:cNvGrpSpPr/>
          <p:nvPr/>
        </p:nvGrpSpPr>
        <p:grpSpPr>
          <a:xfrm>
            <a:off x="764458" y="280058"/>
            <a:ext cx="10663084" cy="6297884"/>
            <a:chOff x="764458" y="280058"/>
            <a:chExt cx="10663084" cy="6297884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B77FBF51-6311-0B54-DD4F-C03FB64F8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4458" y="280058"/>
              <a:ext cx="10663084" cy="6297884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84A5A25-261D-8F5F-B050-509CAE2CEACE}"/>
                </a:ext>
              </a:extLst>
            </p:cNvPr>
            <p:cNvSpPr txBox="1"/>
            <p:nvPr/>
          </p:nvSpPr>
          <p:spPr>
            <a:xfrm>
              <a:off x="1587910" y="2382559"/>
              <a:ext cx="9576619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500" dirty="0">
                  <a:ln w="31750">
                    <a:solidFill>
                      <a:schemeClr val="bg1"/>
                    </a:solidFill>
                  </a:ln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Compassion</a:t>
              </a:r>
              <a:endParaRPr lang="en-GB" sz="12500" dirty="0">
                <a:ln w="31750">
                  <a:solidFill>
                    <a:schemeClr val="bg1"/>
                  </a:solidFill>
                </a:ln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111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8FE044F-A46D-D98F-9736-9C924C8B0459}"/>
              </a:ext>
            </a:extLst>
          </p:cNvPr>
          <p:cNvGrpSpPr/>
          <p:nvPr/>
        </p:nvGrpSpPr>
        <p:grpSpPr>
          <a:xfrm>
            <a:off x="764458" y="280058"/>
            <a:ext cx="10663084" cy="6297884"/>
            <a:chOff x="764458" y="280058"/>
            <a:chExt cx="10663084" cy="6297884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B77FBF51-6311-0B54-DD4F-C03FB64F8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4458" y="280058"/>
              <a:ext cx="10663084" cy="6297884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84A5A25-261D-8F5F-B050-509CAE2CEACE}"/>
                </a:ext>
              </a:extLst>
            </p:cNvPr>
            <p:cNvSpPr txBox="1"/>
            <p:nvPr/>
          </p:nvSpPr>
          <p:spPr>
            <a:xfrm>
              <a:off x="2907890" y="2382559"/>
              <a:ext cx="6376219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500" dirty="0">
                  <a:ln w="31750">
                    <a:solidFill>
                      <a:schemeClr val="bg1"/>
                    </a:solidFill>
                  </a:ln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Respect</a:t>
              </a:r>
              <a:endParaRPr lang="en-GB" sz="12500" dirty="0">
                <a:ln w="31750">
                  <a:solidFill>
                    <a:schemeClr val="bg1"/>
                  </a:solidFill>
                </a:ln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1547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6521226-a3c2-4623-85a5-0e563deb644f">
      <Terms xmlns="http://schemas.microsoft.com/office/infopath/2007/PartnerControls"/>
    </lcf76f155ced4ddcb4097134ff3c332f>
    <TaxCatchAll xmlns="307773e0-7495-4c2e-a02f-43735049c9b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E0109ED08E7F4E9AC1F5D50E36B5D1" ma:contentTypeVersion="15" ma:contentTypeDescription="Create a new document." ma:contentTypeScope="" ma:versionID="625518f07ab745fc3b640a85d3b367b4">
  <xsd:schema xmlns:xsd="http://www.w3.org/2001/XMLSchema" xmlns:xs="http://www.w3.org/2001/XMLSchema" xmlns:p="http://schemas.microsoft.com/office/2006/metadata/properties" xmlns:ns2="e6521226-a3c2-4623-85a5-0e563deb644f" xmlns:ns3="307773e0-7495-4c2e-a02f-43735049c9bb" targetNamespace="http://schemas.microsoft.com/office/2006/metadata/properties" ma:root="true" ma:fieldsID="c26d15e2a7fad165c4731f03f30540b0" ns2:_="" ns3:_="">
    <xsd:import namespace="e6521226-a3c2-4623-85a5-0e563deb644f"/>
    <xsd:import namespace="307773e0-7495-4c2e-a02f-43735049c9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521226-a3c2-4623-85a5-0e563deb64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733250e-8b4c-4f1d-935b-c993ea7fe9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773e0-7495-4c2e-a02f-43735049c9b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3b4b108-9170-4a7f-9dba-4069b37e86d4}" ma:internalName="TaxCatchAll" ma:showField="CatchAllData" ma:web="307773e0-7495-4c2e-a02f-43735049c9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FBB700-18D8-4E51-AF0D-EEBE4301BABA}">
  <ds:schemaRefs>
    <ds:schemaRef ds:uri="http://schemas.microsoft.com/office/2006/metadata/properties"/>
    <ds:schemaRef ds:uri="http://schemas.microsoft.com/office/infopath/2007/PartnerControls"/>
    <ds:schemaRef ds:uri="e6521226-a3c2-4623-85a5-0e563deb644f"/>
    <ds:schemaRef ds:uri="307773e0-7495-4c2e-a02f-43735049c9bb"/>
  </ds:schemaRefs>
</ds:datastoreItem>
</file>

<file path=customXml/itemProps2.xml><?xml version="1.0" encoding="utf-8"?>
<ds:datastoreItem xmlns:ds="http://schemas.openxmlformats.org/officeDocument/2006/customXml" ds:itemID="{3A60B643-AD3D-496B-9879-DF573F72F3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A41E59-CD6B-4521-8885-E71691C889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521226-a3c2-4623-85a5-0e563deb644f"/>
    <ds:schemaRef ds:uri="307773e0-7495-4c2e-a02f-43735049c9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9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ADLaM Display</vt:lpstr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Cook // St Peters // Staff</dc:creator>
  <cp:lastModifiedBy>K Cook // St Peters // Staff</cp:lastModifiedBy>
  <cp:revision>1</cp:revision>
  <cp:lastPrinted>2024-01-24T08:56:30Z</cp:lastPrinted>
  <dcterms:created xsi:type="dcterms:W3CDTF">2024-01-24T08:48:36Z</dcterms:created>
  <dcterms:modified xsi:type="dcterms:W3CDTF">2024-04-22T08:20:01Z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0x010100E1E0109ED08E7F4E9AC1F5D50E36B5D1</vt:lpwstr>
  </property>
  <property fmtid="{D5CDD505-2E9C-101B-9397-08002B2CF9AE}" pid="3" name="MediaServiceImageTags">
    <vt:lpwstr/>
  </property>
</Properties>
</file>